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318" r:id="rId9"/>
    <p:sldId id="319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291" r:id="rId32"/>
    <p:sldId id="292" r:id="rId33"/>
    <p:sldId id="293" r:id="rId34"/>
    <p:sldId id="294" r:id="rId35"/>
    <p:sldId id="316" r:id="rId36"/>
    <p:sldId id="295" r:id="rId37"/>
    <p:sldId id="300" r:id="rId38"/>
    <p:sldId id="297" r:id="rId39"/>
    <p:sldId id="298" r:id="rId40"/>
    <p:sldId id="32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1268760"/>
            <a:ext cx="8604793" cy="55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8" y="1844824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" y="1898062"/>
            <a:ext cx="8476634" cy="480189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6" y="2391024"/>
            <a:ext cx="8476634" cy="288917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" y="2166020"/>
            <a:ext cx="8576565" cy="3800449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9" y="1844824"/>
            <a:ext cx="8460432" cy="475899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47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8" y="2708920"/>
            <a:ext cx="8655055" cy="288031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69535"/>
            <a:ext cx="8530942" cy="50884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72816"/>
            <a:ext cx="8530942" cy="50851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3"/>
            <a:ext cx="4455086" cy="24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613853"/>
            <a:ext cx="8601331" cy="32155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3299381"/>
            <a:ext cx="8602628" cy="3412165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 goals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between 2/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checked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everything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9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10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9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0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846066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596007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38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5603CB-3DC5-4D0A-B336-148FA27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686050"/>
            <a:ext cx="7200900" cy="1485900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36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"/>
            <a:ext cx="8604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236</TotalTime>
  <Words>197</Words>
  <Application>Microsoft Office PowerPoint</Application>
  <PresentationFormat>Pokaz na ekranie (4:3)</PresentationFormat>
  <Paragraphs>68</Paragraphs>
  <Slides>40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宋体</vt:lpstr>
      <vt:lpstr>Arial</vt:lpstr>
      <vt:lpstr>Arial Black</vt:lpstr>
      <vt:lpstr>Calibri</vt:lpstr>
      <vt:lpstr>Franklin Gothic Book</vt:lpstr>
      <vt:lpstr>Wingdings</vt:lpstr>
      <vt:lpstr>Przycinanie</vt:lpstr>
      <vt:lpstr>VIPASSANĀ  MANAGEMENT SYSTEM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Prezentacja programu PowerPoint</vt:lpstr>
      <vt:lpstr>Functional requirements</vt:lpstr>
      <vt:lpstr>Non-functional requirements</vt:lpstr>
      <vt:lpstr>USE CASE DIAGRAM</vt:lpstr>
      <vt:lpstr>ACTIVITY DIAGRAM Create event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Prezentacja programu PowerPoint</vt:lpstr>
      <vt:lpstr>Belbin roles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  <vt:lpstr>Thank you for your attention.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Mišička :3</cp:lastModifiedBy>
  <cp:revision>22</cp:revision>
  <dcterms:created xsi:type="dcterms:W3CDTF">2018-01-21T11:42:53Z</dcterms:created>
  <dcterms:modified xsi:type="dcterms:W3CDTF">2018-01-22T20:12:34Z</dcterms:modified>
</cp:coreProperties>
</file>